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143000"/>
            <a:ext cx="793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Применение удобрений в питомнике.</a:t>
            </a:r>
            <a:endParaRPr lang="ru-RU" sz="3600" dirty="0"/>
          </a:p>
        </p:txBody>
      </p:sp>
      <p:sp>
        <p:nvSpPr>
          <p:cNvPr id="14340" name="AutoShape 4" descr="https://pestnews.ru/wp-content/uploads/2018/10/sred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redst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14600"/>
            <a:ext cx="5410200" cy="3621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teplica-exp.ru/wp-content/uploads/2017/02/Organicheskie-udobreniya-dlya-pochv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teplica-exp.ru/wp-content/uploads/2017/02/Organicheskie-udobreniya-dlya-pochv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Organicheskie-udobreniya-dlya-poch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ok-t.ru/studopediaru/baza13/488110375261.files/image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7321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tomnik.ru/uploads/files/images/catalog-3/03-08-2015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EAEAEA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</TotalTime>
  <Words>5</Words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Метро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2020-02-15T15:45:01Z</dcterms:modified>
</cp:coreProperties>
</file>